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5" r:id="rId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CECE8"/>
          </a:solidFill>
        </a:fill>
      </a:tcStyle>
    </a:wholeTbl>
    <a:band1H>
      <a:tcStyle>
        <a:tcBdr/>
        <a:fill>
          <a:solidFill>
            <a:srgbClr val="F8D7CD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8D7CD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7D31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F5AB1C69-6EDB-4FF4-983F-18BD219EF32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0F0F0"/>
          </a:solidFill>
        </a:fill>
      </a:tcStyle>
    </a:wholeTbl>
    <a:band1H>
      <a:tcStyle>
        <a:tcBdr/>
        <a:fill>
          <a:solidFill>
            <a:srgbClr val="E1E1E1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1E1E1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00A15C55-8517-42AA-B614-E9B94910E393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4E7"/>
          </a:solidFill>
        </a:fill>
      </a:tcStyle>
    </a:wholeTbl>
    <a:band1H>
      <a:tcStyle>
        <a:tcBdr/>
        <a:fill>
          <a:solidFill>
            <a:srgbClr val="FFE8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FE8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C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  <a:tblStyle styleId="{93296810-A885-4BE3-A3E7-6D5BEEA58F3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BF1E9"/>
          </a:solidFill>
        </a:fill>
      </a:tcStyle>
    </a:wholeTbl>
    <a:band1H>
      <a:tcStyle>
        <a:tcBdr/>
        <a:fill>
          <a:solidFill>
            <a:srgbClr val="D5E3C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5E3C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70AD47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70AD47"/>
          </a:solidFill>
        </a:fill>
      </a:tcStyle>
    </a:firstRow>
  </a:tblStyle>
  <a:tblStyle styleId="{AF606853-7671-496A-8E4F-DF71F8EC918B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wholeTbl>
    <a:band1H>
      <a:tcStyle>
        <a:tcBdr/>
        <a:fill>
          <a:solidFill>
            <a:srgbClr val="588937"/>
          </a:solidFill>
        </a:fill>
      </a:tcStyle>
    </a:band1H>
    <a:band1V>
      <a:tcStyle>
        <a:tcBdr/>
        <a:fill>
          <a:solidFill>
            <a:srgbClr val="58893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588937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588937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8722C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E269D01E-BC32-4049-B463-5C60D7B0CCD2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FFC000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FFC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C000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  <a:tblStyle styleId="{D03447BB-5D67-496B-8E87-E561075AD55C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838383"/>
          </a:solidFill>
        </a:fill>
      </a:tcStyle>
    </a:band1H>
    <a:band1V>
      <a:tcStyle>
        <a:tcBdr/>
        <a:fill>
          <a:solidFill>
            <a:srgbClr val="838383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838383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838383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6C6C6C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306799F8-075E-4A3A-A7F6-7FBC6576F1A4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A5A5A5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A5A5A5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7DF18680-E054-41AD-8BC1-D1AEF772440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EFF7"/>
          </a:solidFill>
        </a:fill>
      </a:tcStyle>
    </a:wholeTbl>
    <a:band1H>
      <a:tcStyle>
        <a:tcBdr/>
        <a:fill>
          <a:solidFill>
            <a:srgbClr val="D2DEE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2DEE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B9BD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B9BD5"/>
          </a:solidFill>
        </a:fill>
      </a:tcStyle>
    </a:firstRow>
  </a:tblStyle>
  <a:tblStyle styleId="{E8034E78-7F5D-4C2E-B375-FC64B27BC917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1V>
      <a:tcStyle>
        <a:tcBdr/>
        <a:fill>
          <a:solidFill>
            <a:srgbClr val="CBCBCB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AAAAAA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AAAAAA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AAAAA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18603FDC-E32A-4AB5-989C-0864C3EAD2B8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ED7D31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ED7D31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7D31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8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CA3C6-DE7D-4376-9C07-5A7FFC5F5C3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2AAF1A-1528-44E9-B6F1-E5E308B82E1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46A13-BDF8-4631-ACFE-8D267567EBD0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049697C-AC5E-4E06-A5C3-6320BFF7C250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9165C-FAF2-41F4-B00F-A1619EF98AF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02021-82AA-4EB0-AF8A-3E57DF90733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A655B41-93CA-4845-B3B7-2FD454B51F92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2609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7A28A-30A9-4354-B830-E2A27572EC5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70EEF0-E2A9-4F67-9461-96D4CD94E43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D1072-28AF-42B9-BC63-2079E1D40E6A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3A20E73-BAB5-4EF6-B424-45974114F87E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9222A-22E7-43B3-9E78-F3CAB8FFE3A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27C0F-B98B-4B04-BA4D-1343CE261E6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9F24E6E-5D5C-44D7-BB7B-692C65F99AF8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2123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65B3B0-7003-432D-92B0-E70945BE66A7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A0BE10-F7AA-48DF-AFA2-94D8C954812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AED32-DA1F-42E1-B654-48859588E6CC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FD09BF8-7D47-4CA5-9DCB-40B5E58EA514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A99E4-0CAA-4718-8AFF-11B3F132A47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962B8-307D-49E6-B572-D1178973F77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278F24B-0C71-45BF-9C44-5DE1C4C1DD04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957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034AA-A285-4B37-A1CF-C319468A6D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1996" cy="54450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505A4-7AD5-4CEC-B1EF-0B2637F6BE6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D1889-85FC-439E-AF7E-B89654D73C6E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89BFE59-2867-45B3-A511-E68B778F7E4B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FF556-C931-443B-AB02-FED70698F19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B1558-5500-4C22-B2A9-6B9D7AD693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86CB0B07-B2B5-4CF6-B4A2-CF0AF4804CFE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57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DF699-AF05-4874-9E78-2058F11CD62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8FE2D6-6934-4DFD-B3F7-8BAC593698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CAF0B-C2C1-4713-8D04-0DC24E42E598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70D60FB-B212-4010-880C-1C6ECCA51233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CD08E-A97E-4FE7-B4F7-368C56B0D47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A49B6-A941-447E-9495-5AC24B9AB70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87F3F13-888B-46EA-BE9B-38D170F9BE76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875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FDBBE-812A-489D-8250-0FC43085A26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FFECB-9ABE-4D25-AE0F-B3AF3198157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56B1D-32B1-48CC-9337-408F1EE6AA2D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148C7-E064-4390-9032-564B997FB4D2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8F1ED7E-93A2-4056-9F54-CB49DB6B3E69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9020D-EC37-419A-A0F3-F97FC4E2275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58B551-3CC3-4097-A40B-297C25B44A9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3896232-B9D5-4AD7-B4DD-864746CFD585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7042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16225-CC73-402B-9E06-2918DEA7007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169CE-34CA-4EC3-AADA-DF42FF11C05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721AC5-E322-4067-B0F0-BF04182A3216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1CEB6A-0616-46B0-946E-D7E267BD3897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FFC53-1DA8-4D93-9B30-8447526217EB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C5EF10-DC0D-4EEA-8DB3-E4846FC71E8B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370484F-C9F0-409E-8020-33F8F1B4024C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80D15-B52D-4D70-B355-4D7BD144B2E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9E8FB5-723C-46AC-89A5-B485EA82A87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03BF58C-A674-4DE2-B28A-800887FF3E8C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061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EF18C-7D97-4DB1-84EA-8B0FB7309CC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65ABE6-FA99-4AD8-9CD0-A269B6FD62E5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A6456B2-D4BF-493E-9D93-E9EC6123C61D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BD6A9C-5A4C-4844-B0B7-7E66BD93E2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5B6A46-A177-4977-8C65-9AC851B8BF4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48CFD4D-ACC3-4FED-BA7A-1D7C00F39576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84977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2DBF9-601A-4FB3-B198-FF06946036E5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78564E2-1C45-4091-8C88-0B8BAA968B4A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D9F759-2738-4757-854A-4B44EBD81D2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9831E-4BE0-4E59-8E04-ACCFA609339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81F841F-32D2-4D1F-9149-E61523EAF939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310040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EEE96-A8E7-415F-8AE5-93B8474FF15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643E0-178A-47F2-B2F9-44D6E070B6E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85A713-64D6-4ACD-B1FD-BE2F68111FE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3067C-C734-4A38-BFB2-F2CF70E11A63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2F85EB9D-3272-4336-9ED8-838CE8B876CB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55047-3E22-47DB-8B86-E9D741A4587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96484-505F-4F42-86C0-C454A48CA29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C63880E-E7AD-46A3-90E4-B743D72DB8C5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3734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3F70F-789E-434E-A57C-1B9C7FC352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A0DA3F-3448-484F-A977-882B1498CE38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tr-TR" sz="3200"/>
            </a:lvl1pPr>
          </a:lstStyle>
          <a:p>
            <a:pPr lvl="0"/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25012-1A69-4918-99C4-DD76DE23BFA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99DEA9-7382-4AAC-AE43-D0DDE3C8E72D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8B2AB39-8D21-49D7-8689-75F47F483A4B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214A0-A0E1-4F10-B44C-6C40D1F43C3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D2C69-5C30-419F-9375-4BD418955A0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F32DF47-653F-4DE6-8A27-1A44D2D1003B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1237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671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9">
            <a:extLst>
              <a:ext uri="{FF2B5EF4-FFF2-40B4-BE49-F238E27FC236}">
                <a16:creationId xmlns:a16="http://schemas.microsoft.com/office/drawing/2014/main" id="{BDE75D60-C8E0-488F-A7F8-90D52EC61D26}"/>
              </a:ext>
            </a:extLst>
          </p:cNvPr>
          <p:cNvSpPr/>
          <p:nvPr/>
        </p:nvSpPr>
        <p:spPr>
          <a:xfrm>
            <a:off x="0" y="0"/>
            <a:ext cx="12191996" cy="393694"/>
          </a:xfrm>
          <a:prstGeom prst="rect">
            <a:avLst/>
          </a:prstGeom>
          <a:gradFill>
            <a:gsLst>
              <a:gs pos="0">
                <a:srgbClr val="0D0D0D"/>
              </a:gs>
              <a:gs pos="100000">
                <a:srgbClr val="404040"/>
              </a:gs>
            </a:gsLst>
            <a:lin ang="108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9AE481B8-F5B8-4652-90ED-2F01303F0D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1996" cy="4008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B63017F-2469-4E03-83C5-A198FD30FE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457200"/>
            <a:ext cx="12191996" cy="6400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200" cap="none" spc="0" baseline="0">
          <a:solidFill>
            <a:srgbClr val="FFFFFF"/>
          </a:solidFill>
          <a:effectLst>
            <a:outerShdw dist="63498" dir="3600124">
              <a:srgbClr val="000000"/>
            </a:outerShdw>
          </a:effectLst>
          <a:uFillTx/>
          <a:latin typeface="Stencil" pitchFamily="82"/>
          <a:cs typeface="Segoe UI" pitchFamily="34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9">
            <a:extLst>
              <a:ext uri="{FF2B5EF4-FFF2-40B4-BE49-F238E27FC236}">
                <a16:creationId xmlns:a16="http://schemas.microsoft.com/office/drawing/2014/main" id="{28BB009F-7562-4675-B6CF-AE3F6C39D19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/>
              <a:t>XYZ Bindings</a:t>
            </a:r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6869870-4B4F-47FA-B3DC-89E48D82FA75}"/>
              </a:ext>
            </a:extLst>
          </p:cNvPr>
          <p:cNvSpPr txBox="1"/>
          <p:nvPr/>
        </p:nvSpPr>
        <p:spPr>
          <a:xfrm>
            <a:off x="4391790" y="3244336"/>
            <a:ext cx="27955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Place for your custom notes</a:t>
            </a:r>
            <a:endParaRPr lang="cs-CZ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Nadpis 1">
            <a:extLst>
              <a:ext uri="{FF2B5EF4-FFF2-40B4-BE49-F238E27FC236}">
                <a16:creationId xmlns:a16="http://schemas.microsoft.com/office/drawing/2014/main" id="{79800EC4-F5F6-4257-8FF7-55F9A499E1E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 dirty="0"/>
              <a:t>VPC HAWK-60 Collective grip</a:t>
            </a:r>
            <a:endParaRPr lang="cs-CZ" dirty="0"/>
          </a:p>
        </p:txBody>
      </p:sp>
      <p:graphicFrame>
        <p:nvGraphicFramePr>
          <p:cNvPr id="38" name="Table 95">
            <a:extLst>
              <a:ext uri="{FF2B5EF4-FFF2-40B4-BE49-F238E27FC236}">
                <a16:creationId xmlns:a16="http://schemas.microsoft.com/office/drawing/2014/main" id="{EFF2DDD8-F23D-4C56-96D7-ABC0B6C4F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555719"/>
              </p:ext>
            </p:extLst>
          </p:nvPr>
        </p:nvGraphicFramePr>
        <p:xfrm>
          <a:off x="161391" y="3226329"/>
          <a:ext cx="3708668" cy="12192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95631">
                  <a:extLst>
                    <a:ext uri="{9D8B030D-6E8A-4147-A177-3AD203B41FA5}">
                      <a16:colId xmlns:a16="http://schemas.microsoft.com/office/drawing/2014/main" val="192835125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4049355976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2426585855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16538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5501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36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94353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LEFT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60803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RIGHT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322242"/>
                  </a:ext>
                </a:extLst>
              </a:tr>
            </a:tbl>
          </a:graphicData>
        </a:graphic>
      </p:graphicFrame>
      <p:graphicFrame>
        <p:nvGraphicFramePr>
          <p:cNvPr id="40" name="Table 95">
            <a:extLst>
              <a:ext uri="{FF2B5EF4-FFF2-40B4-BE49-F238E27FC236}">
                <a16:creationId xmlns:a16="http://schemas.microsoft.com/office/drawing/2014/main" id="{8FA088BD-F342-4FCE-96AB-807F8A2FE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8899592"/>
              </p:ext>
            </p:extLst>
          </p:nvPr>
        </p:nvGraphicFramePr>
        <p:xfrm>
          <a:off x="6553828" y="4771172"/>
          <a:ext cx="4168171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673656">
                  <a:extLst>
                    <a:ext uri="{9D8B030D-6E8A-4147-A177-3AD203B41FA5}">
                      <a16:colId xmlns:a16="http://schemas.microsoft.com/office/drawing/2014/main" val="3863954990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823729257"/>
                    </a:ext>
                  </a:extLst>
                </a:gridCol>
                <a:gridCol w="3293540">
                  <a:extLst>
                    <a:ext uri="{9D8B030D-6E8A-4147-A177-3AD203B41FA5}">
                      <a16:colId xmlns:a16="http://schemas.microsoft.com/office/drawing/2014/main" val="938412090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52421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FWD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11138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AFT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50248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315945"/>
                  </a:ext>
                </a:extLst>
              </a:tr>
            </a:tbl>
          </a:graphicData>
        </a:graphic>
      </p:graphicFrame>
      <p:graphicFrame>
        <p:nvGraphicFramePr>
          <p:cNvPr id="41" name="Table 95">
            <a:extLst>
              <a:ext uri="{FF2B5EF4-FFF2-40B4-BE49-F238E27FC236}">
                <a16:creationId xmlns:a16="http://schemas.microsoft.com/office/drawing/2014/main" id="{22BCBCAC-AB64-4B12-8835-CF89BDE934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98688"/>
              </p:ext>
            </p:extLst>
          </p:nvPr>
        </p:nvGraphicFramePr>
        <p:xfrm>
          <a:off x="1147208" y="757422"/>
          <a:ext cx="3639145" cy="41452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801050">
                  <a:extLst>
                    <a:ext uri="{9D8B030D-6E8A-4147-A177-3AD203B41FA5}">
                      <a16:colId xmlns:a16="http://schemas.microsoft.com/office/drawing/2014/main" val="1035125997"/>
                    </a:ext>
                  </a:extLst>
                </a:gridCol>
                <a:gridCol w="183227">
                  <a:extLst>
                    <a:ext uri="{9D8B030D-6E8A-4147-A177-3AD203B41FA5}">
                      <a16:colId xmlns:a16="http://schemas.microsoft.com/office/drawing/2014/main" val="803321126"/>
                    </a:ext>
                  </a:extLst>
                </a:gridCol>
                <a:gridCol w="2654868">
                  <a:extLst>
                    <a:ext uri="{9D8B030D-6E8A-4147-A177-3AD203B41FA5}">
                      <a16:colId xmlns:a16="http://schemas.microsoft.com/office/drawing/2014/main" val="1908445531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105690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EMER REL - Press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966049"/>
                  </a:ext>
                </a:extLst>
              </a:tr>
            </a:tbl>
          </a:graphicData>
        </a:graphic>
      </p:graphicFrame>
      <p:graphicFrame>
        <p:nvGraphicFramePr>
          <p:cNvPr id="42" name="Table 95">
            <a:extLst>
              <a:ext uri="{FF2B5EF4-FFF2-40B4-BE49-F238E27FC236}">
                <a16:creationId xmlns:a16="http://schemas.microsoft.com/office/drawing/2014/main" id="{8E3607D9-070E-4626-A8B5-A0055A4AA3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788894"/>
              </p:ext>
            </p:extLst>
          </p:nvPr>
        </p:nvGraphicFramePr>
        <p:xfrm>
          <a:off x="161391" y="1728899"/>
          <a:ext cx="4180498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893560">
                  <a:extLst>
                    <a:ext uri="{9D8B030D-6E8A-4147-A177-3AD203B41FA5}">
                      <a16:colId xmlns:a16="http://schemas.microsoft.com/office/drawing/2014/main" val="3779281206"/>
                    </a:ext>
                  </a:extLst>
                </a:gridCol>
                <a:gridCol w="212204">
                  <a:extLst>
                    <a:ext uri="{9D8B030D-6E8A-4147-A177-3AD203B41FA5}">
                      <a16:colId xmlns:a16="http://schemas.microsoft.com/office/drawing/2014/main" val="1551629759"/>
                    </a:ext>
                  </a:extLst>
                </a:gridCol>
                <a:gridCol w="3074734">
                  <a:extLst>
                    <a:ext uri="{9D8B030D-6E8A-4147-A177-3AD203B41FA5}">
                      <a16:colId xmlns:a16="http://schemas.microsoft.com/office/drawing/2014/main" val="2075747909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44284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INCR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81553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DECR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25769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PRESS?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286457"/>
                  </a:ext>
                </a:extLst>
              </a:tr>
            </a:tbl>
          </a:graphicData>
        </a:graphic>
      </p:graphicFrame>
      <p:graphicFrame>
        <p:nvGraphicFramePr>
          <p:cNvPr id="43" name="Table 95">
            <a:extLst>
              <a:ext uri="{FF2B5EF4-FFF2-40B4-BE49-F238E27FC236}">
                <a16:creationId xmlns:a16="http://schemas.microsoft.com/office/drawing/2014/main" id="{0F8F1D4E-F5F5-4244-86EC-4C10816CA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432616"/>
              </p:ext>
            </p:extLst>
          </p:nvPr>
        </p:nvGraphicFramePr>
        <p:xfrm>
          <a:off x="8092498" y="1930067"/>
          <a:ext cx="3708668" cy="615696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754617">
                  <a:extLst>
                    <a:ext uri="{9D8B030D-6E8A-4147-A177-3AD203B41FA5}">
                      <a16:colId xmlns:a16="http://schemas.microsoft.com/office/drawing/2014/main" val="3733994425"/>
                    </a:ext>
                  </a:extLst>
                </a:gridCol>
                <a:gridCol w="170180">
                  <a:extLst>
                    <a:ext uri="{9D8B030D-6E8A-4147-A177-3AD203B41FA5}">
                      <a16:colId xmlns:a16="http://schemas.microsoft.com/office/drawing/2014/main" val="3024443979"/>
                    </a:ext>
                  </a:extLst>
                </a:gridCol>
                <a:gridCol w="2783871">
                  <a:extLst>
                    <a:ext uri="{9D8B030D-6E8A-4147-A177-3AD203B41FA5}">
                      <a16:colId xmlns:a16="http://schemas.microsoft.com/office/drawing/2014/main" val="4261004798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880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r>
                        <a:rPr lang="en-US" sz="700" b="1" kern="1200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st</a:t>
                      </a: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 STG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7765870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US" sz="700" b="1" kern="1200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 STG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345251"/>
                  </a:ext>
                </a:extLst>
              </a:tr>
            </a:tbl>
          </a:graphicData>
        </a:graphic>
      </p:graphicFrame>
      <p:pic>
        <p:nvPicPr>
          <p:cNvPr id="49" name="Picture 48" descr="A close up of a controller&#10;&#10;AI-generated content may be incorrect.">
            <a:extLst>
              <a:ext uri="{FF2B5EF4-FFF2-40B4-BE49-F238E27FC236}">
                <a16:creationId xmlns:a16="http://schemas.microsoft.com/office/drawing/2014/main" id="{2F14619E-DE65-5807-6E21-0E1B1CCF20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2339" y="1197565"/>
            <a:ext cx="4537879" cy="4537879"/>
          </a:xfrm>
          <a:prstGeom prst="rect">
            <a:avLst/>
          </a:prstGeom>
        </p:spPr>
      </p:pic>
      <p:graphicFrame>
        <p:nvGraphicFramePr>
          <p:cNvPr id="50" name="Table 95">
            <a:extLst>
              <a:ext uri="{FF2B5EF4-FFF2-40B4-BE49-F238E27FC236}">
                <a16:creationId xmlns:a16="http://schemas.microsoft.com/office/drawing/2014/main" id="{44EA5B5C-4C88-0F4E-FCDC-AF76582A6F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507063"/>
              </p:ext>
            </p:extLst>
          </p:nvPr>
        </p:nvGraphicFramePr>
        <p:xfrm>
          <a:off x="7754968" y="3226329"/>
          <a:ext cx="3708668" cy="12192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95631">
                  <a:extLst>
                    <a:ext uri="{9D8B030D-6E8A-4147-A177-3AD203B41FA5}">
                      <a16:colId xmlns:a16="http://schemas.microsoft.com/office/drawing/2014/main" val="192835125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4049355976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2426585855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16538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5501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36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94353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LEFT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60803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RIGHT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322242"/>
                  </a:ext>
                </a:extLst>
              </a:tr>
            </a:tbl>
          </a:graphicData>
        </a:graphic>
      </p:graphicFrame>
      <p:graphicFrame>
        <p:nvGraphicFramePr>
          <p:cNvPr id="51" name="Table 95">
            <a:extLst>
              <a:ext uri="{FF2B5EF4-FFF2-40B4-BE49-F238E27FC236}">
                <a16:creationId xmlns:a16="http://schemas.microsoft.com/office/drawing/2014/main" id="{8A26BF28-7355-3D80-CE77-0677766325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423903"/>
              </p:ext>
            </p:extLst>
          </p:nvPr>
        </p:nvGraphicFramePr>
        <p:xfrm>
          <a:off x="6023007" y="6053418"/>
          <a:ext cx="3639145" cy="41452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801050">
                  <a:extLst>
                    <a:ext uri="{9D8B030D-6E8A-4147-A177-3AD203B41FA5}">
                      <a16:colId xmlns:a16="http://schemas.microsoft.com/office/drawing/2014/main" val="1035125997"/>
                    </a:ext>
                  </a:extLst>
                </a:gridCol>
                <a:gridCol w="183227">
                  <a:extLst>
                    <a:ext uri="{9D8B030D-6E8A-4147-A177-3AD203B41FA5}">
                      <a16:colId xmlns:a16="http://schemas.microsoft.com/office/drawing/2014/main" val="803321126"/>
                    </a:ext>
                  </a:extLst>
                </a:gridCol>
                <a:gridCol w="2654868">
                  <a:extLst>
                    <a:ext uri="{9D8B030D-6E8A-4147-A177-3AD203B41FA5}">
                      <a16:colId xmlns:a16="http://schemas.microsoft.com/office/drawing/2014/main" val="1908445531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105690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TRIGGER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966049"/>
                  </a:ext>
                </a:extLst>
              </a:tr>
            </a:tbl>
          </a:graphicData>
        </a:graphic>
      </p:graphicFrame>
      <p:graphicFrame>
        <p:nvGraphicFramePr>
          <p:cNvPr id="52" name="Table 95">
            <a:extLst>
              <a:ext uri="{FF2B5EF4-FFF2-40B4-BE49-F238E27FC236}">
                <a16:creationId xmlns:a16="http://schemas.microsoft.com/office/drawing/2014/main" id="{92428FA7-FF1A-B0AF-F83D-1621D1E074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240730"/>
              </p:ext>
            </p:extLst>
          </p:nvPr>
        </p:nvGraphicFramePr>
        <p:xfrm>
          <a:off x="6950009" y="455670"/>
          <a:ext cx="3708668" cy="12192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95631">
                  <a:extLst>
                    <a:ext uri="{9D8B030D-6E8A-4147-A177-3AD203B41FA5}">
                      <a16:colId xmlns:a16="http://schemas.microsoft.com/office/drawing/2014/main" val="192835125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4049355976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2426585855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16538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5501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36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94353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LEFT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60803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RIGHT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322242"/>
                  </a:ext>
                </a:extLst>
              </a:tr>
            </a:tbl>
          </a:graphicData>
        </a:graphic>
      </p:graphicFrame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4456369-4561-A748-4D1C-92B56A799E6E}"/>
              </a:ext>
            </a:extLst>
          </p:cNvPr>
          <p:cNvCxnSpPr>
            <a:cxnSpLocks/>
          </p:cNvCxnSpPr>
          <p:nvPr/>
        </p:nvCxnSpPr>
        <p:spPr>
          <a:xfrm flipH="1">
            <a:off x="6333294" y="1065270"/>
            <a:ext cx="616715" cy="6636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73AF416-84F2-E0B1-5908-B211654E5979}"/>
              </a:ext>
            </a:extLst>
          </p:cNvPr>
          <p:cNvCxnSpPr>
            <a:cxnSpLocks/>
          </p:cNvCxnSpPr>
          <p:nvPr/>
        </p:nvCxnSpPr>
        <p:spPr>
          <a:xfrm flipH="1">
            <a:off x="6950009" y="2330009"/>
            <a:ext cx="111331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780FC5B-D07E-8866-74C8-1B210EDFC173}"/>
              </a:ext>
            </a:extLst>
          </p:cNvPr>
          <p:cNvCxnSpPr>
            <a:cxnSpLocks/>
          </p:cNvCxnSpPr>
          <p:nvPr/>
        </p:nvCxnSpPr>
        <p:spPr>
          <a:xfrm flipH="1" flipV="1">
            <a:off x="6836521" y="3332344"/>
            <a:ext cx="918447" cy="4305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A51C147-B46E-AF8C-00F6-20431E2FE06B}"/>
              </a:ext>
            </a:extLst>
          </p:cNvPr>
          <p:cNvCxnSpPr>
            <a:cxnSpLocks/>
          </p:cNvCxnSpPr>
          <p:nvPr/>
        </p:nvCxnSpPr>
        <p:spPr>
          <a:xfrm flipH="1" flipV="1">
            <a:off x="5981278" y="4510631"/>
            <a:ext cx="511576" cy="6689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3AA66D1-332E-D2BE-0440-38EC9A0A68DC}"/>
              </a:ext>
            </a:extLst>
          </p:cNvPr>
          <p:cNvCxnSpPr>
            <a:cxnSpLocks/>
            <a:stCxn id="41" idx="3"/>
          </p:cNvCxnSpPr>
          <p:nvPr/>
        </p:nvCxnSpPr>
        <p:spPr>
          <a:xfrm>
            <a:off x="4786353" y="964686"/>
            <a:ext cx="540914" cy="6186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BD72EAFF-7EA5-447E-A816-E1C5EF905605}"/>
              </a:ext>
            </a:extLst>
          </p:cNvPr>
          <p:cNvCxnSpPr>
            <a:cxnSpLocks/>
          </p:cNvCxnSpPr>
          <p:nvPr/>
        </p:nvCxnSpPr>
        <p:spPr>
          <a:xfrm>
            <a:off x="4341889" y="2137331"/>
            <a:ext cx="532711" cy="1926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2FD4F390-260E-979F-2F1A-F94DB999618A}"/>
              </a:ext>
            </a:extLst>
          </p:cNvPr>
          <p:cNvCxnSpPr>
            <a:cxnSpLocks/>
          </p:cNvCxnSpPr>
          <p:nvPr/>
        </p:nvCxnSpPr>
        <p:spPr>
          <a:xfrm flipV="1">
            <a:off x="3927624" y="2778642"/>
            <a:ext cx="1607113" cy="105728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66</Words>
  <Application>Microsoft Office PowerPoint</Application>
  <PresentationFormat>Widescreen</PresentationFormat>
  <Paragraphs>52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Segoe UI</vt:lpstr>
      <vt:lpstr>Stencil</vt:lpstr>
      <vt:lpstr>Office Theme</vt:lpstr>
      <vt:lpstr>XYZ Bindings</vt:lpstr>
      <vt:lpstr>VPC HAWK-60 Collective grip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Mirage 2000C</dc:title>
  <dc:creator>Miroslav Janoušek</dc:creator>
  <cp:lastModifiedBy>Caruso, Steven L.</cp:lastModifiedBy>
  <cp:revision>12</cp:revision>
  <dcterms:created xsi:type="dcterms:W3CDTF">2022-02-08T17:02:55Z</dcterms:created>
  <dcterms:modified xsi:type="dcterms:W3CDTF">2025-12-27T13:33:11Z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